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27" d="100"/>
          <a:sy n="127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4DABB-E5B7-344F-9983-470ACCDB8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FD04F7-0590-0A46-8591-C44F87586B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37F50-6C1A-6E42-B1CE-783D3CF84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1F971-D71C-1743-B7BE-27E7DA973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7DC38-4316-AE4C-8850-6FE7938DF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03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01E2A-DEDA-2448-871D-8F17F6699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943856-2E9E-E84B-B2D5-57EE76994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F53EA-D547-694F-90E1-954CB22DF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1C98E-600C-1E4D-9F57-4B62FBCF6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5221A-B278-AB43-A8D6-BE200F3B3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45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81B84D-911D-7A44-95AF-2A094B7FBA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2A326-09EF-B84E-90F5-AFFC9BA6B0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1FD0B-00F2-CF4C-9AE2-1C5589130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7392D-AD3C-AC48-858B-5E12DDD76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1418E-F39C-9D49-B021-DDC524C3B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095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F04F9-21F2-154A-BA60-0E59EB5C4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CB5CD-C3B4-0847-917E-C8D76E1ED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CF8A7-F171-4B40-9FFD-9BC1E9C91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4FF8D-9C10-5847-A609-33BD12E5B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84248-1571-1B44-936A-59E0B34BD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928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7FF9D-69BA-F544-9651-1A31A85AF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A8368-ADB4-ED40-92C2-810FD3901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EE991-4070-9A46-9B26-80805F69C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5DD22-07A8-E145-A0CF-7B7A598C9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F11D7-3251-5B4F-B962-2055E8126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153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DEFA-777C-4644-8F5B-7811C96FC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9738A-3F9B-584A-85C3-D94F149BF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AE16F2-2696-074D-8787-118C1E70A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D7668-E15F-D145-A2DD-45B597B4C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AA1DA-7190-9145-8268-337D1FE5D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2A5AEF-3345-2845-8E8C-C3B34DD2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78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5D715-E1B9-F844-A4B9-96A0B7F4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09797-A722-464B-8018-5E9107E9E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6EE39-4D36-1C4D-87DC-9D2E107281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02756-F9AC-3D4F-8AA0-DFE298E59F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CF80C1-75C6-264C-B6C9-3F75DEE636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6F1A17-B76B-DA4A-BCFD-E7050636D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E44037-ADFA-5446-937D-FA548A3DB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1A5950-3D48-C843-8367-E5413493F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98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4EA9F-D965-394B-8953-F5E0FFB7B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5FED41-098E-2F4D-902E-87CF165F2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107279-324E-2C4D-A6D3-C9B2EE6B7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C4B9A1-0D35-084E-9154-AB4E2AA08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88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492A2-A22F-6142-BA91-F7A5CA823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12DED2-CFBA-D246-830F-9CDE8FDD6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6CFB7-05B3-7547-8D89-0EBE14290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05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7AF54-1694-CC4E-A7CB-F7AC7FC9E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10CFA-2771-764D-8549-F3B526C0B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F0E602-F051-1A4F-8669-4821643E9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AA6B59-D781-2B49-9FEF-CC9BDE5EA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6D105-4931-6A4A-99D6-79F2C963A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04C7B9-6D5E-984D-A2BD-33E5246B5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195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4F849-1D32-354D-B89F-75B5966D8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285CC4-E2FA-3E41-A3DC-23003A2A4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84C92-9FA5-AB46-ACD1-A58A08EDB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4B62B-4D6B-794A-9EE2-53AD3D8F4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985456-9B51-0343-A43E-80BE0AB6B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EA26F-81BC-2240-81F5-253D0A829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0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3AFB18-D342-0741-B20C-0FDCC333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577A2-F802-734B-B6CD-CE85D4C3F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93623-18EE-B147-9FDE-A25BE61E59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55713-1EAF-9A48-895F-5F04D12059FF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A45CF-38F7-BA4F-9345-FED368C8E6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D4E42-4D8D-C646-8F01-99526FC5A1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863C9-2127-7341-86FF-4988B06F4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414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419FF-DD92-024D-BEA7-5840A04ECC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DA4C6B-A6B0-9145-BB29-EF0A684E76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92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8807C55-ADA5-0040-9FC1-6CFCF4C6C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5931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05BD49-3EBC-4242-8824-2755362CD141}"/>
              </a:ext>
            </a:extLst>
          </p:cNvPr>
          <p:cNvSpPr txBox="1"/>
          <p:nvPr/>
        </p:nvSpPr>
        <p:spPr>
          <a:xfrm rot="20556077">
            <a:off x="2957995" y="3363319"/>
            <a:ext cx="946093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b = .06***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6C0127-F7E4-B04A-93D9-B662C3CB7D68}"/>
              </a:ext>
            </a:extLst>
          </p:cNvPr>
          <p:cNvSpPr txBox="1"/>
          <p:nvPr/>
        </p:nvSpPr>
        <p:spPr>
          <a:xfrm rot="1467210">
            <a:off x="4586528" y="3604121"/>
            <a:ext cx="100059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b = -.10***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68BBD0-8AF4-4241-B6A3-10B87DE28739}"/>
              </a:ext>
            </a:extLst>
          </p:cNvPr>
          <p:cNvSpPr txBox="1"/>
          <p:nvPr/>
        </p:nvSpPr>
        <p:spPr>
          <a:xfrm rot="631040">
            <a:off x="6309831" y="4122902"/>
            <a:ext cx="731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 = -.03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2C918B-3F76-114B-8B62-D88950776163}"/>
              </a:ext>
            </a:extLst>
          </p:cNvPr>
          <p:cNvSpPr txBox="1"/>
          <p:nvPr/>
        </p:nvSpPr>
        <p:spPr>
          <a:xfrm rot="400740">
            <a:off x="1214435" y="2133699"/>
            <a:ext cx="731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 = -.02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E41B4F-3E4E-174E-A51F-D871A6AB8A27}"/>
              </a:ext>
            </a:extLst>
          </p:cNvPr>
          <p:cNvSpPr txBox="1"/>
          <p:nvPr/>
        </p:nvSpPr>
        <p:spPr>
          <a:xfrm rot="20356496">
            <a:off x="4989198" y="1771651"/>
            <a:ext cx="946093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b = .09***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C61018-6D79-5044-8A9A-8C5E4D73B3BA}"/>
              </a:ext>
            </a:extLst>
          </p:cNvPr>
          <p:cNvSpPr txBox="1"/>
          <p:nvPr/>
        </p:nvSpPr>
        <p:spPr>
          <a:xfrm rot="1668795">
            <a:off x="6704995" y="1940392"/>
            <a:ext cx="100059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b = -.13***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71FECF-D424-F24E-A4CB-62B46FF3E305}"/>
              </a:ext>
            </a:extLst>
          </p:cNvPr>
          <p:cNvSpPr txBox="1"/>
          <p:nvPr/>
        </p:nvSpPr>
        <p:spPr>
          <a:xfrm>
            <a:off x="3281601" y="3922389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 = .02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3FD92A-E07F-7E41-A65F-982C5157FE93}"/>
              </a:ext>
            </a:extLst>
          </p:cNvPr>
          <p:cNvSpPr txBox="1"/>
          <p:nvPr/>
        </p:nvSpPr>
        <p:spPr>
          <a:xfrm rot="1058198">
            <a:off x="4549652" y="4205985"/>
            <a:ext cx="100059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b = -.07***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49D0C5-F5E8-ED45-A353-9A76B6C90969}"/>
              </a:ext>
            </a:extLst>
          </p:cNvPr>
          <p:cNvSpPr txBox="1"/>
          <p:nvPr/>
        </p:nvSpPr>
        <p:spPr>
          <a:xfrm>
            <a:off x="6273196" y="4548632"/>
            <a:ext cx="676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 = .01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53F75A-54FB-7F4C-AAC9-2A45E9A4688B}"/>
              </a:ext>
            </a:extLst>
          </p:cNvPr>
          <p:cNvSpPr txBox="1"/>
          <p:nvPr/>
        </p:nvSpPr>
        <p:spPr>
          <a:xfrm rot="20349589">
            <a:off x="1499037" y="2787372"/>
            <a:ext cx="946093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b = .08***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DE8D02-A135-E24D-850C-134BDA2CC117}"/>
              </a:ext>
            </a:extLst>
          </p:cNvPr>
          <p:cNvSpPr txBox="1"/>
          <p:nvPr/>
        </p:nvSpPr>
        <p:spPr>
          <a:xfrm rot="1876217">
            <a:off x="4856602" y="2867675"/>
            <a:ext cx="100059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b = -.16***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51C0CD-EBD5-1C48-BA1C-CAD88A367AA9}"/>
              </a:ext>
            </a:extLst>
          </p:cNvPr>
          <p:cNvSpPr txBox="1"/>
          <p:nvPr/>
        </p:nvSpPr>
        <p:spPr>
          <a:xfrm rot="656340">
            <a:off x="6724690" y="3193545"/>
            <a:ext cx="731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 = -.04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D488F2-117E-A546-8F64-9085A57943F4}"/>
              </a:ext>
            </a:extLst>
          </p:cNvPr>
          <p:cNvSpPr txBox="1"/>
          <p:nvPr/>
        </p:nvSpPr>
        <p:spPr>
          <a:xfrm>
            <a:off x="8282385" y="5167144"/>
            <a:ext cx="11769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***p&lt;.001</a:t>
            </a:r>
          </a:p>
          <a:p>
            <a:r>
              <a:rPr lang="en-US" dirty="0"/>
              <a:t>**p&lt;.01</a:t>
            </a:r>
          </a:p>
          <a:p>
            <a:r>
              <a:rPr lang="en-US" dirty="0"/>
              <a:t>**p&lt;.05</a:t>
            </a:r>
          </a:p>
          <a:p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2657835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</Words>
  <Application>Microsoft Macintosh PowerPoint</Application>
  <PresentationFormat>Widescreen</PresentationFormat>
  <Paragraphs>15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Hannah Volpert-Esmond</dc:creator>
  <cp:lastModifiedBy>Hannah Volpert-Esmond</cp:lastModifiedBy>
  <cp:revision>1</cp:revision>
  <dcterms:created xsi:type="dcterms:W3CDTF">2021-07-06T16:43:09Z</dcterms:created>
  <dcterms:modified xsi:type="dcterms:W3CDTF">2021-07-06T16:43:58Z</dcterms:modified>
</cp:coreProperties>
</file>

<file path=docProps/thumbnail.jpeg>
</file>